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52" y="28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TRIP\Рабочий стол\item_51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8" y="285720"/>
            <a:ext cx="6215106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 СРЕДНЯЯ ОБЩЕОБРАЗОВАТЕЛЬНАЯ ШКОЛА № 7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СТ. ПЕРЕЯСЛОВСКОЙ МУНИЦИПАЛЬНОГО ОБРАЗОВАНИЯ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БРЮХОВЕЦКИЙ РАЙОН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Название работы: «Тяжёлая атлетика! – мой любимый вид спорта!».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Номинация: «Спортивный стадион»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Автор: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Путря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Станислав Сергеевич, 5 класс, 11 лет.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Руководитель: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Путря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Альбина Владимировна, заместитель директора по воспитательной работе.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Адрес ОУ: 352762 Краснодарский край,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Брюховецкий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район, ст.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Переясловская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ул. Красная, 134, телефон: 8(86156)61-3-25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Домашний адрес автора работы: 352762 Краснодарский край,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Брюховецкий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район, ст.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Переясловская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пер. Прямой, 4, телефон: 8(86156)61-6-39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TRIP\Рабочий стол\item_51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" y="0"/>
            <a:ext cx="6858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Тяжёлая атлетика</a:t>
            </a: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мой любимый вид спорта!</a:t>
            </a: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428868" y="1000100"/>
            <a:ext cx="442913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тяжёлой атлетике главное – сила.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спортсмена в ней – штангу поднять.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 много рекордов поставлено было,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сложно достойное место занять.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вес самый тяжкий возьмёт и поднимет,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 будет на играх атлет-чемпион.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славу его уж никто не отнимет.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Победы пыльцой будет он окрылен.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Очень редкие фотографии &quot; Развлечения, шутки, приколы, розыг…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26" y="6429388"/>
            <a:ext cx="3286148" cy="2571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214290" y="2857488"/>
            <a:ext cx="64294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Сегодня мне посчастливилось рассказать о своём любимом виде спорта 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тяжёлой атлетике. Из всех видов состязаний одним из древнейших является поднимание тяжестей. Тяжелая атлетика 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олимпийский вид спорта, распространенный во многих странах мира. Лидируют в тяжелой атлетике Россия, Греция, Германия, Украина, Турция и Болгария. </a:t>
            </a:r>
            <a:b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Становление и формирование тяжелой атлетики как вида спорта приходится на период между 1860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1920 годами. В эти годы во многих странах организовывались атлетические кружки и клубы, изготавливались и совершенствовались различные типовые снаряды, формировались правила подъема тяжестей и условия соревнований.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Соревнования тяжелоатлетов входили в программу большинства Олимпийских игр. На первых Олимпийских играх в Афинах 1896г. в программу входило два упражнения: поднятие штанги одной и двумя руками. Первыми олимпийскими чемпионами стали англичанин Л.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Эллиот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поднявший одной рукой 71 кг, и датчанин В.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Йенсен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который поднял двумя руками самую тяжелую штангу 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111,5 кг.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 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TRIP\Рабочий стол\item_51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6858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 1913г. состоялся I Международный конгресс по тяжелой атлетике, итогом которого было создание Всемирного союза тяжелоатлетов. Новая всемирная организация штангистов (Международная федерация тяжелой атлетики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МФТА (ныне ИВФ)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была образована в 1920 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Тяжелая атлетика: Организации // ИА Спортком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8" y="785786"/>
            <a:ext cx="164307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МАФИЯ. ТОМ 3 - Страница 507 - Архив игр - Форумы на F1News.Ru - Страница 507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14488" y="6429388"/>
            <a:ext cx="335758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упить кимоно для дзюдо, айкидо, каратэ, куртку самбо, борцовки в Санкт-Петербурге. СпортФормер.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8" y="6000760"/>
            <a:ext cx="164307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Борцовское трико Adidas - Чемпион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6357950"/>
            <a:ext cx="171451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0" y="2143108"/>
            <a:ext cx="664371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В настоящее время все официальные соревнования проводятся в десяти весовых категориях (54кг, 59кг, 64кг, 70кг, 76кг, 83кг, 91кг, 99кг, 108кг, более 108кг.).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Каждому участнику соревнований предоставляется три попытки (подхода) в каждом движении. 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Рывок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исполняется одним движением. Спортсмен, как бы подпрыгивая, рвет штангу от пола в позицию над головой. В 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толчке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обычно поднимается больший вес. Подъем штанги исполняется в два приема. Сначала атлет также с небольшим прыжком, приседая, поднимает штангу на грудь, затем встает и 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выталкивает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ее вверх. Победителем считается атлет, поднявший наибольший вес по сумме двух движений (рывок и толчок). В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случае,если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два атлета покажут одинаковый результат, побеждает тот, чей собственный вес меньше.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Тяжелой атлетикой за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­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нимаются преимущественно в закрытых помещениях. Помост, имеющий толстый деревянный настил толщиной от 8 до 12 см, размером 4x4 м, обеспечивающий соревнующемуся хорошую устойчивость.</a:t>
            </a:r>
            <a:r>
              <a:rPr lang="ru-RU" sz="1400" dirty="0" smtClean="0">
                <a:solidFill>
                  <a:srgbClr val="55555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ru-RU" sz="1400" dirty="0" smtClean="0">
                <a:solidFill>
                  <a:srgbClr val="55555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sz="1400" dirty="0" smtClean="0">
                <a:solidFill>
                  <a:srgbClr val="55555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      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Снаряд для соревнований - штанга Она состоит из грифа, дисков различного веса и 2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замков.Одежда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штангиста состоит из цельного трико без рукавов и специальной обуви. Обувь изго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­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тавливается из прочной кожи, для того чтобы обес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­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печить спортсмену хорошую устойчивость. На обуви имеются каблуки высотой 2-3 см.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TRIP\Рабочий стол\item_51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5" name="Рисунок 4" descr="Фотография Василий Алексеев (Photo of Vasiliy Alekseev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90" y="214282"/>
            <a:ext cx="1815729" cy="251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71678" y="142844"/>
            <a:ext cx="457203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В тяжелоатлетическом спорте, как ни в одном другом олимпийском виде состязаний, спортсмены добивались и добиваются исключительно большого прогресса. Рекорды росли и продолжают расти баснословно быстро от олимпиады к олимпиаде.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Даже самые смелые фантасты вряд ли могли предположить, что тяжеловесы будут поднимать в сумме по 600 и более кг. 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На ХХI Олимпийских играх в Монреале Василий Алексеев, выступавший во втором тяжелом весе установил мировой рекорд в толчке 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255 кг. Семь золотых и одна серебряная медаль принесли команде СССР 1 место. Это самый большой успех советской команды тяжелоатлетов за всю историю выступлений на олимпиадах.</a:t>
            </a:r>
            <a:endParaRPr lang="ru-RU" sz="1400" dirty="0" smtClean="0">
              <a:ea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Высочайшие достижения продемонстрировали тяжелоатлеты на Олимпиаде-80. На олимпийском помосте в Москве установлен 21 олимпийский рекорд, причем 13 из них мировые.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Традицию побед на олимпийском помосте продолжил Андрей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Чемеркин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Мировой рекорд в толчке (260кг), которым Андрей завершил олимпийские состязания, стал золотой победой на олимпиаде в Атланте. </a:t>
            </a:r>
            <a:endParaRPr lang="ru-RU" sz="1400" dirty="0" smtClean="0">
              <a:latin typeface="Arial" pitchFamily="34" charset="0"/>
            </a:endParaRPr>
          </a:p>
          <a:p>
            <a:pPr algn="just"/>
            <a:endParaRPr lang="ru-RU" sz="1400" dirty="0"/>
          </a:p>
        </p:txBody>
      </p:sp>
      <p:pic>
        <p:nvPicPr>
          <p:cNvPr id="9" name="Рисунок 8" descr="Федерация Тяжелой Атлетики Ставропольского Края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90" y="2857488"/>
            <a:ext cx="1785950" cy="228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85728" y="5214942"/>
            <a:ext cx="63579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Да, к таким рекордам стремлюсь и я. Тяжелой атлетикой я занимаюсь уже на протяжении 4 лет. Привела меня мама в детскую спортивную школу имени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Мачуги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ст.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ПереясловскойБрюховецкого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района. Это было первое знакомство со штангой. Мой тренер –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Щендригин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Виталий Юрьевич. Молодой, но уже такой опытный и справедливый тренер.  В нас, в своих подопечных, он вкладывает всю душу: учит нас дисциплинированности, выносливости.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:\А.В.Путря\Новая папка\VIOTM2uqFh4.jpg"/>
          <p:cNvPicPr/>
          <p:nvPr/>
        </p:nvPicPr>
        <p:blipFill>
          <a:blip r:embed="rId5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429132" y="6643702"/>
            <a:ext cx="2133600" cy="220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4" descr="Спортивный инвентарь и аксессуары / Галерея / Бодибилдинг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388059">
            <a:off x="67050" y="7453412"/>
            <a:ext cx="1923789" cy="731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TRIP\Рабочий стол\item_51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3116" y="214282"/>
            <a:ext cx="45720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С тех пор как я стал заниматься тяжёлой атлетикой, я перестал бо­леть гриппом и ангиной. Мне никакая просту­да не страшна</a:t>
            </a:r>
            <a:r>
              <a:rPr lang="ru-RU" sz="14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Каждая тренировка начинается лёгких разминок ОФП: прыжки на скакалке, отжимания, выпрыгивания. А затем уже переходим на поднимание штанги.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Начинал я поднимать с лёгких весов: «толчок» - 12 кг, «рывок» - 10 кг. В настоящий момент я поднимаю в сумме (толчок-рывок) – 70 кг.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Первые мои соревнования в станице Кущевской были немного неудачными. Я завоевал 5 место. Однако последующими соревнованиями я доказал, на что способен. В своём ещё столь юном возрасте я со своими товарищами по спорту объездил многие станицы Краснодарского края: г. Ейск, ст.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Крыловская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ст.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Новодеревянковская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ст. Новомышастовская, и многие другие.  И теперь в моей копилке наград я имею: 6 золотых, 2 серебряных и 3 бронзовых медали. Своими результатами горжусь не только я, но и мой тренер,  и мои родители. </a:t>
            </a:r>
          </a:p>
          <a:p>
            <a:pPr algn="just"/>
            <a:endParaRPr lang="ru-RU" sz="1400" dirty="0"/>
          </a:p>
        </p:txBody>
      </p:sp>
      <p:pic>
        <p:nvPicPr>
          <p:cNvPr id="7" name="Рисунок 6" descr="C:\Users\админ\Desktop\фото\OV9QsIqkHds.jpg"/>
          <p:cNvPicPr/>
          <p:nvPr/>
        </p:nvPicPr>
        <p:blipFill>
          <a:blip r:embed="rId3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5728" y="214282"/>
            <a:ext cx="1785950" cy="2357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E:\А.В.Путря\Новая папка\F5diHOQcICg.jpg"/>
          <p:cNvPicPr/>
          <p:nvPr/>
        </p:nvPicPr>
        <p:blipFill>
          <a:blip r:embed="rId4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929066" y="4357686"/>
            <a:ext cx="2456059" cy="1932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" descr="F:\А.В.Путря\Новая папка\eew7QLoySh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52" y="2857488"/>
            <a:ext cx="2000246" cy="266699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290" y="6286512"/>
            <a:ext cx="421484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Шло время, подрос  мой меньший брат Владик. И теперь и он пошёл по моим стопам и тоже начал заниматься  тяжёлой  атлетикой.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свете так много видов спорта, которые помогают сделать фигуру стройной и красивой, а мышцы — сильными! А мне по душе – тяжёлая атлетика. Потому что она развивает плечевой пояс, мышцы рук, ног, пресса, спины. Фигура мальчика становится красивой и мускулистой, и все девчонки начинают засматриваться.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Всю информацию об истории развития тяжёлой атлетики я нашёл  в энциклопедии и на сайтах Интернет.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cs616817.vk.me/v616817169/20265/VO2sN8ZV0D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00570" y="6429388"/>
            <a:ext cx="2113879" cy="1585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464</Words>
  <Application>Microsoft Office PowerPoint</Application>
  <PresentationFormat>Экран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Андрей</cp:lastModifiedBy>
  <cp:revision>5</cp:revision>
  <dcterms:modified xsi:type="dcterms:W3CDTF">2015-04-07T16:31:29Z</dcterms:modified>
</cp:coreProperties>
</file>